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753600" cy="73152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Open Sans Bold" panose="020B0806030504020204" pitchFamily="34" charset="0"/>
      <p:regular r:id="rId12"/>
      <p:bold r:id="rId13"/>
    </p:embeddedFont>
    <p:embeddedFont>
      <p:font typeface="Open Sans Light" panose="020F0302020204030204" pitchFamily="34" charset="0"/>
      <p:regular r:id="rId14"/>
      <p: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31" autoAdjust="0"/>
  </p:normalViewPr>
  <p:slideViewPr>
    <p:cSldViewPr>
      <p:cViewPr varScale="1">
        <p:scale>
          <a:sx n="91" d="100"/>
          <a:sy n="91" d="100"/>
        </p:scale>
        <p:origin x="1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3DE92-073F-0744-9863-D38AC1866BC1}" type="datetimeFigureOut">
              <a:rPr lang="it-IT" smtClean="0"/>
              <a:t>26/06/23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1961B-C34A-C143-A87F-D83B8E459F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35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0AD-26BB-AF4A-8F17-99D289A466B3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D882-1788-5F43-985C-4CE0D308C62F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675C-318B-F447-9FC4-1266B5BFEAD8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8C0-7F93-7F4C-B84B-2DB37D03CA58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FD3-5DC5-CF4A-A327-B3C1CDC54F04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1484-34D9-F84F-B2DD-3D4F74DC09DE}" type="datetime1">
              <a:rPr lang="it-IT" smtClean="0"/>
              <a:t>26/06/23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871E-A703-4943-9616-7E1205079ACC}" type="datetime1">
              <a:rPr lang="it-IT" smtClean="0"/>
              <a:t>26/06/23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59AD-14D0-BB43-A399-EE41E1CBDC21}" type="datetime1">
              <a:rPr lang="it-IT" smtClean="0"/>
              <a:t>26/06/23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4317-0E92-4D41-982A-176743949354}" type="datetime1">
              <a:rPr lang="it-IT" smtClean="0"/>
              <a:t>26/06/23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B947-AC80-0949-A1F9-F470BABADEDE}" type="datetime1">
              <a:rPr lang="it-IT" smtClean="0"/>
              <a:t>26/06/23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711-7670-CA4C-B97C-14068F7F85EE}" type="datetime1">
              <a:rPr lang="it-IT" smtClean="0"/>
              <a:t>26/06/23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A1F9B-CC8F-C540-8572-2D803F2DC487}" type="datetime1">
              <a:rPr lang="it-IT" smtClean="0"/>
              <a:t>26/06/23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73938" y="0"/>
            <a:ext cx="7679663" cy="7315200"/>
            <a:chOff x="0" y="0"/>
            <a:chExt cx="10239551" cy="97536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239545" cy="9753600"/>
            </a:xfrm>
            <a:custGeom>
              <a:avLst/>
              <a:gdLst/>
              <a:ahLst/>
              <a:cxnLst/>
              <a:rect l="l" t="t" r="r" b="b"/>
              <a:pathLst>
                <a:path w="10239545" h="9753600">
                  <a:moveTo>
                    <a:pt x="0" y="0"/>
                  </a:moveTo>
                  <a:lnTo>
                    <a:pt x="10239545" y="0"/>
                  </a:lnTo>
                  <a:lnTo>
                    <a:pt x="10239545" y="9753600"/>
                  </a:lnTo>
                  <a:lnTo>
                    <a:pt x="0" y="9753600"/>
                  </a:lnTo>
                  <a:close/>
                </a:path>
              </a:pathLst>
            </a:custGeom>
            <a:solidFill>
              <a:srgbClr val="08143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2476901" y="961804"/>
            <a:ext cx="7276699" cy="694660"/>
            <a:chOff x="0" y="0"/>
            <a:chExt cx="9702265" cy="92621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9702292" cy="926211"/>
            </a:xfrm>
            <a:custGeom>
              <a:avLst/>
              <a:gdLst/>
              <a:ahLst/>
              <a:cxnLst/>
              <a:rect l="l" t="t" r="r" b="b"/>
              <a:pathLst>
                <a:path w="9702292" h="926211">
                  <a:moveTo>
                    <a:pt x="0" y="0"/>
                  </a:moveTo>
                  <a:lnTo>
                    <a:pt x="9702292" y="0"/>
                  </a:lnTo>
                  <a:lnTo>
                    <a:pt x="9702292" y="926211"/>
                  </a:lnTo>
                  <a:lnTo>
                    <a:pt x="0" y="92621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6" name="AutoShape 6"/>
          <p:cNvSpPr/>
          <p:nvPr/>
        </p:nvSpPr>
        <p:spPr>
          <a:xfrm rot="2646">
            <a:off x="471459" y="6704935"/>
            <a:ext cx="8797847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Freeform 7"/>
          <p:cNvSpPr/>
          <p:nvPr/>
        </p:nvSpPr>
        <p:spPr>
          <a:xfrm>
            <a:off x="193689" y="5643248"/>
            <a:ext cx="1670978" cy="1538570"/>
          </a:xfrm>
          <a:custGeom>
            <a:avLst/>
            <a:gdLst/>
            <a:ahLst/>
            <a:cxnLst/>
            <a:rect l="l" t="t" r="r" b="b"/>
            <a:pathLst>
              <a:path w="1670978" h="1538570">
                <a:moveTo>
                  <a:pt x="0" y="0"/>
                </a:moveTo>
                <a:lnTo>
                  <a:pt x="1670978" y="0"/>
                </a:lnTo>
                <a:lnTo>
                  <a:pt x="1670978" y="1538570"/>
                </a:lnTo>
                <a:lnTo>
                  <a:pt x="0" y="153857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-120645" y="211855"/>
            <a:ext cx="2194561" cy="2194558"/>
            <a:chOff x="-116420" y="-84989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22218" cy="642822"/>
            </a:xfrm>
            <a:custGeom>
              <a:avLst/>
              <a:gdLst/>
              <a:ahLst/>
              <a:cxnLst/>
              <a:rect l="l" t="t" r="r" b="b"/>
              <a:pathLst>
                <a:path w="622218" h="642822">
                  <a:moveTo>
                    <a:pt x="0" y="0"/>
                  </a:moveTo>
                  <a:lnTo>
                    <a:pt x="622218" y="0"/>
                  </a:lnTo>
                  <a:lnTo>
                    <a:pt x="622218" y="642822"/>
                  </a:lnTo>
                  <a:lnTo>
                    <a:pt x="0" y="642822"/>
                  </a:lnTo>
                  <a:close/>
                </a:path>
              </a:pathLst>
            </a:custGeom>
            <a:solidFill>
              <a:srgbClr val="FEFEFE"/>
            </a:solidFill>
            <a:ln w="38100">
              <a:solidFill>
                <a:srgbClr val="000000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-116420" y="-84989"/>
              <a:ext cx="812800" cy="8128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00"/>
                </a:lnSpc>
              </a:pPr>
              <a:r>
                <a:rPr lang="en-US" sz="1500" spc="-58" dirty="0">
                  <a:solidFill>
                    <a:srgbClr val="000000"/>
                  </a:solidFill>
                  <a:latin typeface="Open Sans Light"/>
                </a:rPr>
                <a:t>YOUR 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spc="-59" dirty="0">
                  <a:solidFill>
                    <a:srgbClr val="000000"/>
                  </a:solidFill>
                  <a:latin typeface="Open Sans Light"/>
                </a:rPr>
                <a:t>LOGO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2119659" y="2093816"/>
            <a:ext cx="7588222" cy="6953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99"/>
              </a:lnSpc>
            </a:pPr>
            <a:r>
              <a:rPr lang="en-US" sz="4999" spc="-199">
                <a:solidFill>
                  <a:srgbClr val="E6BA0D"/>
                </a:solidFill>
                <a:latin typeface="Open Sans Bold"/>
              </a:rPr>
              <a:t>Title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073938" y="6953218"/>
            <a:ext cx="7679662" cy="228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spc="-5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529840" y="1187907"/>
            <a:ext cx="7132320" cy="7403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04"/>
              </a:lnSpc>
            </a:pPr>
            <a:r>
              <a:rPr lang="en-US" sz="2133" spc="-85" dirty="0">
                <a:solidFill>
                  <a:srgbClr val="081430"/>
                </a:solidFill>
                <a:latin typeface="Open Sans Bold"/>
              </a:rPr>
              <a:t>3° SCIENTIFIC INTERNATIONAL CONFERENCE ON CBRNE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073937" y="3343275"/>
            <a:ext cx="7679663" cy="3143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</a:pPr>
            <a:r>
              <a:rPr lang="en-US" sz="2000" u="sng" spc="-79">
                <a:solidFill>
                  <a:srgbClr val="E6BA0D"/>
                </a:solidFill>
                <a:latin typeface="Open Sans Light"/>
              </a:rPr>
              <a:t>A. Presenting Author</a:t>
            </a:r>
            <a:r>
              <a:rPr lang="en-US" sz="2000" spc="-79">
                <a:solidFill>
                  <a:srgbClr val="E6BA0D"/>
                </a:solidFill>
                <a:latin typeface="Open Sans Light"/>
              </a:rPr>
              <a:t> (1), B. Surname (2), C. Surname (3), D. Surname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119659" y="4210707"/>
            <a:ext cx="7679663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19"/>
              </a:lnSpc>
              <a:spcBef>
                <a:spcPct val="0"/>
              </a:spcBef>
            </a:pPr>
            <a:r>
              <a:rPr lang="en-US" sz="1599" spc="-62">
                <a:solidFill>
                  <a:srgbClr val="E6BA0D"/>
                </a:solidFill>
                <a:latin typeface="Open Sans Light"/>
              </a:rPr>
              <a:t>(1) Institution, Address, ZIP City, State, Country. </a:t>
            </a:r>
          </a:p>
          <a:p>
            <a:pPr algn="ctr">
              <a:lnSpc>
                <a:spcPts val="1919"/>
              </a:lnSpc>
              <a:spcBef>
                <a:spcPct val="0"/>
              </a:spcBef>
            </a:pPr>
            <a:r>
              <a:rPr lang="en-US" sz="1599" spc="-62">
                <a:solidFill>
                  <a:srgbClr val="E6BA0D"/>
                </a:solidFill>
                <a:latin typeface="Open Sans Light"/>
              </a:rPr>
              <a:t>(2) Institution, Address, ZIP City, State, Country. </a:t>
            </a:r>
          </a:p>
          <a:p>
            <a:pPr algn="ctr">
              <a:lnSpc>
                <a:spcPts val="1919"/>
              </a:lnSpc>
              <a:spcBef>
                <a:spcPct val="0"/>
              </a:spcBef>
            </a:pPr>
            <a:r>
              <a:rPr lang="en-US" sz="1599" spc="-63">
                <a:solidFill>
                  <a:srgbClr val="E6BA0D"/>
                </a:solidFill>
                <a:latin typeface="Open Sans Light"/>
              </a:rPr>
              <a:t>(3) Institution, Address, ZIP City, State, Country.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119659" y="5703388"/>
            <a:ext cx="7679663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  <a:spcBef>
                <a:spcPct val="0"/>
              </a:spcBef>
            </a:pPr>
            <a:r>
              <a:rPr lang="en-US" sz="1400" spc="-55">
                <a:solidFill>
                  <a:srgbClr val="FFFFFF"/>
                </a:solidFill>
                <a:latin typeface="Open Sans Light"/>
              </a:rPr>
              <a:t>contacts correponding author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" y="6731056"/>
            <a:ext cx="9753603" cy="584142"/>
            <a:chOff x="0" y="0"/>
            <a:chExt cx="13004804" cy="7788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778891"/>
            </a:xfrm>
            <a:custGeom>
              <a:avLst/>
              <a:gdLst/>
              <a:ahLst/>
              <a:cxnLst/>
              <a:rect l="l" t="t" r="r" b="b"/>
              <a:pathLst>
                <a:path w="13004800" h="778891">
                  <a:moveTo>
                    <a:pt x="0" y="0"/>
                  </a:moveTo>
                  <a:lnTo>
                    <a:pt x="13004800" y="0"/>
                  </a:lnTo>
                  <a:lnTo>
                    <a:pt x="13004800" y="778891"/>
                  </a:lnTo>
                  <a:lnTo>
                    <a:pt x="0" y="778891"/>
                  </a:lnTo>
                  <a:close/>
                </a:path>
              </a:pathLst>
            </a:custGeom>
            <a:solidFill>
              <a:srgbClr val="101E42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731520" y="6861532"/>
            <a:ext cx="5694641" cy="332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03"/>
              </a:lnSpc>
            </a:pPr>
            <a:r>
              <a:rPr lang="en-US" sz="1206" spc="-47">
                <a:solidFill>
                  <a:srgbClr val="FFFFFF"/>
                </a:solidFill>
                <a:latin typeface="Open Sans Bold"/>
              </a:rPr>
              <a:t>3</a:t>
            </a:r>
            <a:r>
              <a:rPr lang="en-US" sz="1206" spc="-47">
                <a:solidFill>
                  <a:srgbClr val="FFFFFF"/>
                </a:solidFill>
                <a:ea typeface="Open Sans Bold"/>
              </a:rPr>
              <a:t>° SCIENTIFIC INTERNATIONAL </a:t>
            </a:r>
          </a:p>
          <a:p>
            <a:pPr algn="l">
              <a:lnSpc>
                <a:spcPts val="1303"/>
              </a:lnSpc>
            </a:pPr>
            <a:r>
              <a:rPr lang="en-US" sz="1206" spc="-48">
                <a:solidFill>
                  <a:srgbClr val="FFFFFF"/>
                </a:solidFill>
                <a:latin typeface="Open Sans Bold"/>
              </a:rPr>
              <a:t>CONFERENCE ON CBRNE</a:t>
            </a:r>
          </a:p>
        </p:txBody>
      </p:sp>
      <p:sp>
        <p:nvSpPr>
          <p:cNvPr id="5" name="Freeform 5"/>
          <p:cNvSpPr/>
          <p:nvPr/>
        </p:nvSpPr>
        <p:spPr>
          <a:xfrm>
            <a:off x="-2" y="6731056"/>
            <a:ext cx="634413" cy="584142"/>
          </a:xfrm>
          <a:custGeom>
            <a:avLst/>
            <a:gdLst/>
            <a:ahLst/>
            <a:cxnLst/>
            <a:rect l="l" t="t" r="r" b="b"/>
            <a:pathLst>
              <a:path w="634413" h="584142">
                <a:moveTo>
                  <a:pt x="0" y="0"/>
                </a:moveTo>
                <a:lnTo>
                  <a:pt x="634413" y="0"/>
                </a:lnTo>
                <a:lnTo>
                  <a:pt x="634413" y="584142"/>
                </a:lnTo>
                <a:lnTo>
                  <a:pt x="0" y="5841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713676" y="6908827"/>
            <a:ext cx="7039924" cy="228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spc="-5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19386" y="906233"/>
            <a:ext cx="2853219" cy="238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19"/>
              </a:lnSpc>
              <a:spcBef>
                <a:spcPct val="0"/>
              </a:spcBef>
            </a:pPr>
            <a:r>
              <a:rPr lang="en-US" sz="1599" spc="-63">
                <a:solidFill>
                  <a:srgbClr val="081430"/>
                </a:solidFill>
                <a:latin typeface="Open Sans Bold"/>
              </a:rPr>
              <a:t>PRESENTATION AGENDA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0A1C4E69-3ABE-B022-AA16-43AE5A6A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" y="6731056"/>
            <a:ext cx="9753603" cy="584142"/>
            <a:chOff x="0" y="0"/>
            <a:chExt cx="13004804" cy="7788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778891"/>
            </a:xfrm>
            <a:custGeom>
              <a:avLst/>
              <a:gdLst/>
              <a:ahLst/>
              <a:cxnLst/>
              <a:rect l="l" t="t" r="r" b="b"/>
              <a:pathLst>
                <a:path w="13004800" h="778891">
                  <a:moveTo>
                    <a:pt x="0" y="0"/>
                  </a:moveTo>
                  <a:lnTo>
                    <a:pt x="13004800" y="0"/>
                  </a:lnTo>
                  <a:lnTo>
                    <a:pt x="13004800" y="778891"/>
                  </a:lnTo>
                  <a:lnTo>
                    <a:pt x="0" y="778891"/>
                  </a:lnTo>
                  <a:close/>
                </a:path>
              </a:pathLst>
            </a:custGeom>
            <a:solidFill>
              <a:srgbClr val="101E42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731520" y="6861532"/>
            <a:ext cx="5694641" cy="332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03"/>
              </a:lnSpc>
            </a:pPr>
            <a:r>
              <a:rPr lang="en-US" sz="1206" spc="-47">
                <a:solidFill>
                  <a:srgbClr val="FFFFFF"/>
                </a:solidFill>
                <a:latin typeface="Open Sans Bold"/>
              </a:rPr>
              <a:t>3</a:t>
            </a:r>
            <a:r>
              <a:rPr lang="en-US" sz="1206" spc="-47">
                <a:solidFill>
                  <a:srgbClr val="FFFFFF"/>
                </a:solidFill>
                <a:ea typeface="Open Sans Bold"/>
              </a:rPr>
              <a:t>° SCIENTIFIC INTERNATIONAL </a:t>
            </a:r>
          </a:p>
          <a:p>
            <a:pPr algn="l">
              <a:lnSpc>
                <a:spcPts val="1303"/>
              </a:lnSpc>
            </a:pPr>
            <a:r>
              <a:rPr lang="en-US" sz="1206" spc="-48">
                <a:solidFill>
                  <a:srgbClr val="FFFFFF"/>
                </a:solidFill>
                <a:latin typeface="Open Sans Bold"/>
              </a:rPr>
              <a:t>CONFERENCE ON CBRNE</a:t>
            </a:r>
          </a:p>
        </p:txBody>
      </p:sp>
      <p:sp>
        <p:nvSpPr>
          <p:cNvPr id="5" name="Freeform 5"/>
          <p:cNvSpPr/>
          <p:nvPr/>
        </p:nvSpPr>
        <p:spPr>
          <a:xfrm>
            <a:off x="-2" y="6731056"/>
            <a:ext cx="634413" cy="584142"/>
          </a:xfrm>
          <a:custGeom>
            <a:avLst/>
            <a:gdLst/>
            <a:ahLst/>
            <a:cxnLst/>
            <a:rect l="l" t="t" r="r" b="b"/>
            <a:pathLst>
              <a:path w="634413" h="584142">
                <a:moveTo>
                  <a:pt x="0" y="0"/>
                </a:moveTo>
                <a:lnTo>
                  <a:pt x="634413" y="0"/>
                </a:lnTo>
                <a:lnTo>
                  <a:pt x="634413" y="584142"/>
                </a:lnTo>
                <a:lnTo>
                  <a:pt x="0" y="5841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713676" y="6908827"/>
            <a:ext cx="7039924" cy="228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spc="-5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33293" y="934047"/>
            <a:ext cx="2853219" cy="228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00"/>
              </a:lnSpc>
              <a:spcBef>
                <a:spcPct val="0"/>
              </a:spcBef>
            </a:pPr>
            <a:r>
              <a:rPr lang="en-US" sz="1500" spc="-59">
                <a:solidFill>
                  <a:srgbClr val="081430"/>
                </a:solidFill>
                <a:latin typeface="Open Sans Light"/>
              </a:rPr>
              <a:t>XXXXXX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15C6B52E-16E6-8772-CB68-D8CF732C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" y="6731056"/>
            <a:ext cx="9753603" cy="584142"/>
            <a:chOff x="0" y="0"/>
            <a:chExt cx="13004804" cy="7788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04800" cy="778891"/>
            </a:xfrm>
            <a:custGeom>
              <a:avLst/>
              <a:gdLst/>
              <a:ahLst/>
              <a:cxnLst/>
              <a:rect l="l" t="t" r="r" b="b"/>
              <a:pathLst>
                <a:path w="13004800" h="778891">
                  <a:moveTo>
                    <a:pt x="0" y="0"/>
                  </a:moveTo>
                  <a:lnTo>
                    <a:pt x="13004800" y="0"/>
                  </a:lnTo>
                  <a:lnTo>
                    <a:pt x="13004800" y="778891"/>
                  </a:lnTo>
                  <a:lnTo>
                    <a:pt x="0" y="778891"/>
                  </a:lnTo>
                  <a:close/>
                </a:path>
              </a:pathLst>
            </a:custGeom>
            <a:solidFill>
              <a:srgbClr val="101E42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731520" y="6861532"/>
            <a:ext cx="5694641" cy="332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03"/>
              </a:lnSpc>
            </a:pPr>
            <a:r>
              <a:rPr lang="en-US" sz="1206" spc="-47">
                <a:solidFill>
                  <a:srgbClr val="FFFFFF"/>
                </a:solidFill>
                <a:latin typeface="Open Sans Bold"/>
              </a:rPr>
              <a:t>3</a:t>
            </a:r>
            <a:r>
              <a:rPr lang="en-US" sz="1206" spc="-47">
                <a:solidFill>
                  <a:srgbClr val="FFFFFF"/>
                </a:solidFill>
                <a:ea typeface="Open Sans Bold"/>
              </a:rPr>
              <a:t>° SCIENTIFIC INTERNATIONAL </a:t>
            </a:r>
          </a:p>
          <a:p>
            <a:pPr algn="l">
              <a:lnSpc>
                <a:spcPts val="1303"/>
              </a:lnSpc>
            </a:pPr>
            <a:r>
              <a:rPr lang="en-US" sz="1206" spc="-48">
                <a:solidFill>
                  <a:srgbClr val="FFFFFF"/>
                </a:solidFill>
                <a:latin typeface="Open Sans Bold"/>
              </a:rPr>
              <a:t>CONFERENCE ON CBRNE</a:t>
            </a:r>
          </a:p>
        </p:txBody>
      </p:sp>
      <p:sp>
        <p:nvSpPr>
          <p:cNvPr id="5" name="Freeform 5"/>
          <p:cNvSpPr/>
          <p:nvPr/>
        </p:nvSpPr>
        <p:spPr>
          <a:xfrm>
            <a:off x="-2" y="6731056"/>
            <a:ext cx="634413" cy="584142"/>
          </a:xfrm>
          <a:custGeom>
            <a:avLst/>
            <a:gdLst/>
            <a:ahLst/>
            <a:cxnLst/>
            <a:rect l="l" t="t" r="r" b="b"/>
            <a:pathLst>
              <a:path w="634413" h="584142">
                <a:moveTo>
                  <a:pt x="0" y="0"/>
                </a:moveTo>
                <a:lnTo>
                  <a:pt x="634413" y="0"/>
                </a:lnTo>
                <a:lnTo>
                  <a:pt x="634413" y="584142"/>
                </a:lnTo>
                <a:lnTo>
                  <a:pt x="0" y="58414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713676" y="6908827"/>
            <a:ext cx="7039924" cy="228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spc="-5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33293" y="934047"/>
            <a:ext cx="2853219" cy="228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800"/>
              </a:lnSpc>
              <a:spcBef>
                <a:spcPct val="0"/>
              </a:spcBef>
            </a:pPr>
            <a:r>
              <a:rPr lang="en-US" sz="1500" spc="-59">
                <a:solidFill>
                  <a:srgbClr val="081430"/>
                </a:solidFill>
                <a:latin typeface="Open Sans Light"/>
              </a:rPr>
              <a:t>XXXXXX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15C6B52E-16E6-8772-CB68-D8CF732C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73938" y="0"/>
            <a:ext cx="7679663" cy="7315200"/>
            <a:chOff x="0" y="0"/>
            <a:chExt cx="10239551" cy="97536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0239545" cy="9753600"/>
            </a:xfrm>
            <a:custGeom>
              <a:avLst/>
              <a:gdLst/>
              <a:ahLst/>
              <a:cxnLst/>
              <a:rect l="l" t="t" r="r" b="b"/>
              <a:pathLst>
                <a:path w="10239545" h="9753600">
                  <a:moveTo>
                    <a:pt x="0" y="0"/>
                  </a:moveTo>
                  <a:lnTo>
                    <a:pt x="10239545" y="0"/>
                  </a:lnTo>
                  <a:lnTo>
                    <a:pt x="10239545" y="9753600"/>
                  </a:lnTo>
                  <a:lnTo>
                    <a:pt x="0" y="9753600"/>
                  </a:lnTo>
                  <a:close/>
                </a:path>
              </a:pathLst>
            </a:custGeom>
            <a:solidFill>
              <a:srgbClr val="08143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2476901" y="961804"/>
            <a:ext cx="7276699" cy="694660"/>
            <a:chOff x="0" y="0"/>
            <a:chExt cx="9702265" cy="92621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9702292" cy="926211"/>
            </a:xfrm>
            <a:custGeom>
              <a:avLst/>
              <a:gdLst/>
              <a:ahLst/>
              <a:cxnLst/>
              <a:rect l="l" t="t" r="r" b="b"/>
              <a:pathLst>
                <a:path w="9702292" h="926211">
                  <a:moveTo>
                    <a:pt x="0" y="0"/>
                  </a:moveTo>
                  <a:lnTo>
                    <a:pt x="9702292" y="0"/>
                  </a:lnTo>
                  <a:lnTo>
                    <a:pt x="9702292" y="926211"/>
                  </a:lnTo>
                  <a:lnTo>
                    <a:pt x="0" y="92621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6" name="AutoShape 6"/>
          <p:cNvSpPr/>
          <p:nvPr/>
        </p:nvSpPr>
        <p:spPr>
          <a:xfrm rot="2646">
            <a:off x="471459" y="6704935"/>
            <a:ext cx="8797847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Freeform 7"/>
          <p:cNvSpPr/>
          <p:nvPr/>
        </p:nvSpPr>
        <p:spPr>
          <a:xfrm>
            <a:off x="193689" y="5643248"/>
            <a:ext cx="1670978" cy="1538570"/>
          </a:xfrm>
          <a:custGeom>
            <a:avLst/>
            <a:gdLst/>
            <a:ahLst/>
            <a:cxnLst/>
            <a:rect l="l" t="t" r="r" b="b"/>
            <a:pathLst>
              <a:path w="1670978" h="1538570">
                <a:moveTo>
                  <a:pt x="0" y="0"/>
                </a:moveTo>
                <a:lnTo>
                  <a:pt x="1670978" y="0"/>
                </a:lnTo>
                <a:lnTo>
                  <a:pt x="1670978" y="1538570"/>
                </a:lnTo>
                <a:lnTo>
                  <a:pt x="0" y="153857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7673" r="-188943" b="-1"/>
            </a:stretch>
          </a:blipFill>
        </p:spPr>
      </p:sp>
      <p:grpSp>
        <p:nvGrpSpPr>
          <p:cNvPr id="8" name="Group 8"/>
          <p:cNvGrpSpPr/>
          <p:nvPr/>
        </p:nvGrpSpPr>
        <p:grpSpPr>
          <a:xfrm>
            <a:off x="-68103" y="160058"/>
            <a:ext cx="2194561" cy="2194558"/>
            <a:chOff x="-96960" y="-104173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22218" cy="642822"/>
            </a:xfrm>
            <a:custGeom>
              <a:avLst/>
              <a:gdLst/>
              <a:ahLst/>
              <a:cxnLst/>
              <a:rect l="l" t="t" r="r" b="b"/>
              <a:pathLst>
                <a:path w="622218" h="642822">
                  <a:moveTo>
                    <a:pt x="0" y="0"/>
                  </a:moveTo>
                  <a:lnTo>
                    <a:pt x="622218" y="0"/>
                  </a:lnTo>
                  <a:lnTo>
                    <a:pt x="622218" y="642822"/>
                  </a:lnTo>
                  <a:lnTo>
                    <a:pt x="0" y="642822"/>
                  </a:lnTo>
                  <a:close/>
                </a:path>
              </a:pathLst>
            </a:custGeom>
            <a:solidFill>
              <a:srgbClr val="FEFEFE"/>
            </a:solidFill>
            <a:ln w="38100">
              <a:solidFill>
                <a:srgbClr val="000000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-96960" y="-104173"/>
              <a:ext cx="812800" cy="8128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00"/>
                </a:lnSpc>
              </a:pPr>
              <a:r>
                <a:rPr lang="en-US" sz="1500" spc="-58" dirty="0">
                  <a:solidFill>
                    <a:srgbClr val="000000"/>
                  </a:solidFill>
                  <a:latin typeface="Open Sans Light"/>
                </a:rPr>
                <a:t>YOUR </a:t>
              </a:r>
            </a:p>
            <a:p>
              <a:pPr algn="ctr">
                <a:lnSpc>
                  <a:spcPts val="1800"/>
                </a:lnSpc>
              </a:pPr>
              <a:r>
                <a:rPr lang="en-US" sz="1500" spc="-59" dirty="0">
                  <a:solidFill>
                    <a:srgbClr val="000000"/>
                  </a:solidFill>
                  <a:latin typeface="Open Sans Light"/>
                </a:rPr>
                <a:t>LOGO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2119659" y="2093816"/>
            <a:ext cx="7588222" cy="6953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99"/>
              </a:lnSpc>
            </a:pPr>
            <a:r>
              <a:rPr lang="en-US" sz="4999" spc="-199">
                <a:solidFill>
                  <a:srgbClr val="E6BA0D"/>
                </a:solidFill>
                <a:latin typeface="Open Sans Bold"/>
              </a:rPr>
              <a:t>Title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073938" y="6953218"/>
            <a:ext cx="7679662" cy="228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spc="-59">
                <a:solidFill>
                  <a:srgbClr val="FFFFFF"/>
                </a:solidFill>
                <a:latin typeface="Open Sans Light"/>
              </a:rPr>
              <a:t>2X September 2023 		Session X 			Full Name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529840" y="1187907"/>
            <a:ext cx="7132320" cy="7403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04"/>
              </a:lnSpc>
            </a:pPr>
            <a:r>
              <a:rPr lang="en-US" sz="2133" spc="-85">
                <a:solidFill>
                  <a:srgbClr val="081430"/>
                </a:solidFill>
                <a:latin typeface="Open Sans Bold"/>
              </a:rPr>
              <a:t>3° SCIENTIFIC INTERNATIONAL CONFERENCE ON CBRNE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073937" y="3343275"/>
            <a:ext cx="7679663" cy="3143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</a:pPr>
            <a:r>
              <a:rPr lang="en-US" sz="2000" u="sng" spc="-79">
                <a:solidFill>
                  <a:srgbClr val="E6BA0D"/>
                </a:solidFill>
                <a:latin typeface="Open Sans Light"/>
              </a:rPr>
              <a:t>A. Presenting Author</a:t>
            </a:r>
            <a:r>
              <a:rPr lang="en-US" sz="2000" spc="-79">
                <a:solidFill>
                  <a:srgbClr val="E6BA0D"/>
                </a:solidFill>
                <a:latin typeface="Open Sans Light"/>
              </a:rPr>
              <a:t> (1), B. Surname (2), C. Surname (3), D. Surname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119659" y="4210707"/>
            <a:ext cx="7679663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19"/>
              </a:lnSpc>
              <a:spcBef>
                <a:spcPct val="0"/>
              </a:spcBef>
            </a:pPr>
            <a:r>
              <a:rPr lang="en-US" sz="1599" spc="-62">
                <a:solidFill>
                  <a:srgbClr val="E6BA0D"/>
                </a:solidFill>
                <a:latin typeface="Open Sans Light"/>
              </a:rPr>
              <a:t>(1) Institution, Address, ZIP City, State, Country. </a:t>
            </a:r>
          </a:p>
          <a:p>
            <a:pPr algn="ctr">
              <a:lnSpc>
                <a:spcPts val="1919"/>
              </a:lnSpc>
              <a:spcBef>
                <a:spcPct val="0"/>
              </a:spcBef>
            </a:pPr>
            <a:r>
              <a:rPr lang="en-US" sz="1599" spc="-62">
                <a:solidFill>
                  <a:srgbClr val="E6BA0D"/>
                </a:solidFill>
                <a:latin typeface="Open Sans Light"/>
              </a:rPr>
              <a:t>(2) Institution, Address, ZIP City, State, Country. </a:t>
            </a:r>
          </a:p>
          <a:p>
            <a:pPr algn="ctr">
              <a:lnSpc>
                <a:spcPts val="1919"/>
              </a:lnSpc>
              <a:spcBef>
                <a:spcPct val="0"/>
              </a:spcBef>
            </a:pPr>
            <a:r>
              <a:rPr lang="en-US" sz="1599" spc="-63">
                <a:solidFill>
                  <a:srgbClr val="E6BA0D"/>
                </a:solidFill>
                <a:latin typeface="Open Sans Light"/>
              </a:rPr>
              <a:t>(3) Institution, Address, ZIP City, State, Country.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119659" y="5703388"/>
            <a:ext cx="7679663" cy="209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80"/>
              </a:lnSpc>
              <a:spcBef>
                <a:spcPct val="0"/>
              </a:spcBef>
            </a:pPr>
            <a:r>
              <a:rPr lang="en-US" sz="1400" spc="-55">
                <a:solidFill>
                  <a:srgbClr val="FFFFFF"/>
                </a:solidFill>
                <a:latin typeface="Open Sans Light"/>
              </a:rPr>
              <a:t>contacts correponding author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242</Words>
  <Application>Microsoft Macintosh PowerPoint</Application>
  <PresentationFormat>Personalizzato</PresentationFormat>
  <Paragraphs>35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Open Sans Bold</vt:lpstr>
      <vt:lpstr>Open Sans Light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SICC2017_Sess.X_Name.pptx</dc:title>
  <cp:lastModifiedBy>alba iannotti</cp:lastModifiedBy>
  <cp:revision>3</cp:revision>
  <dcterms:created xsi:type="dcterms:W3CDTF">2006-08-16T00:00:00Z</dcterms:created>
  <dcterms:modified xsi:type="dcterms:W3CDTF">2023-06-26T21:42:05Z</dcterms:modified>
  <dc:identifier>DAFmibEeT7U</dc:identifier>
</cp:coreProperties>
</file>